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7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melzaa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2" autoAdjust="0"/>
  </p:normalViewPr>
  <p:slideViewPr>
    <p:cSldViewPr>
      <p:cViewPr varScale="1">
        <p:scale>
          <a:sx n="85" d="100"/>
          <a:sy n="85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C7085-F789-44E7-AB20-EFABBEFC64E5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701A-16C6-4726-9EA0-3DD6EC805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1kg of cotton uses 20,000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litres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water &amp; 300g chemicals/pesticides, 150g dyes, 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litres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oil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Ref: http://wwf.panda.org/about_our_earth/about_freshwater/freshwater_problems/thirsty_crops/cotton/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701A-16C6-4726-9EA0-3DD6EC8054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Most rubbish in Devon (31%) goes to an Energy from Waste (</a:t>
            </a:r>
            <a:r>
              <a:rPr lang="en-GB" baseline="0" dirty="0" err="1" smtClean="0"/>
              <a:t>EfW</a:t>
            </a:r>
            <a:r>
              <a:rPr lang="en-GB" baseline="0" dirty="0" smtClean="0"/>
              <a:t>) plant where it is incinerated (burnt) at high temperatures to generate electricity. </a:t>
            </a:r>
            <a:r>
              <a:rPr lang="en-GB" dirty="0" smtClean="0"/>
              <a:t>Some rubbish in Devon (14%) is buried in landfill</a:t>
            </a:r>
            <a:r>
              <a:rPr lang="en-GB" baseline="0" dirty="0" smtClean="0"/>
              <a:t> sites. Whichever method of disposal is used, when we burn or bury rubbish we lose valuable resources which could have been preserved and used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701A-16C6-4726-9EA0-3DD6EC8054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 descr="Colour PRIMARY banner JPE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9801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ight Green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6845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border and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6845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order and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52636"/>
            <a:ext cx="8748972" cy="6552728"/>
          </a:xfrm>
          <a:prstGeom prst="rect">
            <a:avLst/>
          </a:prstGeom>
          <a:noFill/>
          <a:ln w="952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6" y="56845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286" y="59131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 f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86" y="5913105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ght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286" y="0"/>
            <a:ext cx="794314" cy="94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49" r:id="rId14"/>
    <p:sldLayoutId id="214748365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900" y="2096021"/>
            <a:ext cx="4648200" cy="44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dirty="0" smtClean="0">
                <a:latin typeface="Arial Rounded MT Bold" pitchFamily="34" charset="0"/>
              </a:rPr>
              <a:t>Material World</a:t>
            </a:r>
            <a:endParaRPr lang="en-GB" sz="8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4038600"/>
            <a:ext cx="6400800" cy="1752600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latin typeface="Arial Rounded MT Bold" pitchFamily="34" charset="0"/>
              </a:rPr>
              <a:t>Textiles PowerPoint for  lessons 1 and 2</a:t>
            </a:r>
            <a:endParaRPr lang="en-GB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44487" y="381000"/>
            <a:ext cx="3008313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Acrylic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Cotton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Nylon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Polyester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Silk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Viscose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Leather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Rayon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Spandex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Linen</a:t>
            </a:r>
          </a:p>
          <a:p>
            <a:pPr>
              <a:buNone/>
            </a:pPr>
            <a:r>
              <a:rPr lang="en-GB" sz="2800" dirty="0" smtClean="0">
                <a:latin typeface="Arial Rounded MT Bold" pitchFamily="34" charset="0"/>
              </a:rPr>
              <a:t>Wool</a:t>
            </a:r>
          </a:p>
          <a:p>
            <a:pPr>
              <a:buNone/>
            </a:pPr>
            <a:endParaRPr lang="en-GB" sz="2800" dirty="0" smtClean="0">
              <a:latin typeface="Arial Rounded MT Bold" pitchFamily="34" charset="0"/>
            </a:endParaRPr>
          </a:p>
          <a:p>
            <a:pPr>
              <a:buNone/>
            </a:pPr>
            <a:endParaRPr lang="en-GB" dirty="0" smtClean="0">
              <a:latin typeface="Arial Rounded MT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486400" y="5105400"/>
            <a:ext cx="3276600" cy="639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>
                <a:latin typeface="Arial Rounded MT Bold" pitchFamily="34" charset="0"/>
              </a:rPr>
              <a:t>Synthetic fibres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562600" y="304800"/>
            <a:ext cx="2971800" cy="639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dirty="0" smtClean="0">
                <a:latin typeface="Arial Rounded MT Bold" pitchFamily="34" charset="0"/>
              </a:rPr>
              <a:t>Natural fibres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solidFill>
                  <a:srgbClr val="FF0000"/>
                </a:solidFill>
                <a:latin typeface="Arial Rounded MT Bold" pitchFamily="34" charset="0"/>
              </a:rPr>
              <a:t>Natural or Synthetic Challenge</a:t>
            </a:r>
            <a:endParaRPr lang="en-GB" sz="2400" u="sng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73 0.00671 L 0.7184 0.60671 " pathEditMode="relative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595 L 0.55087 0.004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667 0.58889 " pathEditMode="relative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1175E-6 L 0.49236 0.388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3 -0.24445 " pathEditMode="relative" ptsTypes="A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333 0.1 " pathEditMode="relative" ptsTypes="A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167 -0.3 " pathEditMode="relative" ptsTypes="AA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833 0.07778 " pathEditMode="relative" ptsTypes="AA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309E-7 L 0.375 -0.077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333 -0.5 " pathEditMode="relative" ptsTypes="AA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0888 L 0.77604 -0.6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-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Synthetic fibres - </a:t>
            </a:r>
            <a:br>
              <a:rPr lang="en-GB" sz="3600" dirty="0" smtClean="0">
                <a:latin typeface="Arial Rounded MT Bold" pitchFamily="34" charset="0"/>
              </a:rPr>
            </a:br>
            <a:r>
              <a:rPr lang="en-GB" sz="3600" dirty="0" smtClean="0">
                <a:latin typeface="Arial Rounded MT Bold" pitchFamily="34" charset="0"/>
              </a:rPr>
              <a:t>40% of our clothes contain oil</a:t>
            </a: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49831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7" descr="39262166_m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0" t="15533"/>
          <a:stretch>
            <a:fillRect/>
          </a:stretch>
        </p:blipFill>
        <p:spPr>
          <a:xfrm>
            <a:off x="4038600" y="4419600"/>
            <a:ext cx="2664000" cy="2071798"/>
          </a:xfrm>
          <a:prstGeom prst="roundRect">
            <a:avLst/>
          </a:prstGeom>
        </p:spPr>
      </p:pic>
      <p:pic>
        <p:nvPicPr>
          <p:cNvPr id="9" name="Picture 8" descr="40767361_m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79" t="9482" r="13575" b="8344"/>
          <a:stretch>
            <a:fillRect/>
          </a:stretch>
        </p:blipFill>
        <p:spPr>
          <a:xfrm>
            <a:off x="6934200" y="2438400"/>
            <a:ext cx="1692000" cy="2838195"/>
          </a:xfrm>
          <a:prstGeom prst="roundRect">
            <a:avLst/>
          </a:prstGeom>
        </p:spPr>
      </p:pic>
      <p:pic>
        <p:nvPicPr>
          <p:cNvPr id="12" name="Picture 11" descr="18887615_m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51825" b="2555"/>
          <a:stretch>
            <a:fillRect/>
          </a:stretch>
        </p:blipFill>
        <p:spPr>
          <a:xfrm>
            <a:off x="3429000" y="1600200"/>
            <a:ext cx="2971800" cy="2711498"/>
          </a:xfrm>
          <a:prstGeom prst="rect">
            <a:avLst/>
          </a:prstGeom>
        </p:spPr>
      </p:pic>
      <p:pic>
        <p:nvPicPr>
          <p:cNvPr id="11" name="Picture 10" descr="38842715_m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66" t="5523" r="5768"/>
          <a:stretch>
            <a:fillRect/>
          </a:stretch>
        </p:blipFill>
        <p:spPr>
          <a:xfrm rot="1085602">
            <a:off x="604864" y="2700280"/>
            <a:ext cx="3217861" cy="337469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8296697_m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14" t="9901" r="14296" b="14191"/>
          <a:stretch>
            <a:fillRect/>
          </a:stretch>
        </p:blipFill>
        <p:spPr>
          <a:xfrm rot="20303971">
            <a:off x="5907354" y="1621121"/>
            <a:ext cx="2636820" cy="23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Natural fibres - </a:t>
            </a:r>
            <a:br>
              <a:rPr lang="en-GB" sz="3600" dirty="0" smtClean="0">
                <a:latin typeface="Arial Rounded MT Bold" pitchFamily="34" charset="0"/>
              </a:rPr>
            </a:br>
            <a:r>
              <a:rPr lang="en-GB" sz="3600" dirty="0" smtClean="0">
                <a:latin typeface="Arial Rounded MT Bold" pitchFamily="34" charset="0"/>
              </a:rPr>
              <a:t>made from plants and animals</a:t>
            </a:r>
            <a:endParaRPr lang="en-GB" sz="3600" dirty="0">
              <a:latin typeface="Arial Rounded MT Bold" pitchFamily="34" charset="0"/>
            </a:endParaRPr>
          </a:p>
        </p:txBody>
      </p:sp>
      <p:pic>
        <p:nvPicPr>
          <p:cNvPr id="7" name="Picture 6" descr="38878647_m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42" t="20956" r="26162" b="21799"/>
          <a:stretch>
            <a:fillRect/>
          </a:stretch>
        </p:blipFill>
        <p:spPr>
          <a:xfrm rot="657973">
            <a:off x="6019800" y="4392825"/>
            <a:ext cx="2052000" cy="1752600"/>
          </a:xfrm>
          <a:prstGeom prst="rect">
            <a:avLst/>
          </a:prstGeom>
        </p:spPr>
      </p:pic>
      <p:pic>
        <p:nvPicPr>
          <p:cNvPr id="10" name="Picture 9" descr="35538162_m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 t="12030" r="50000" b="10032"/>
          <a:stretch>
            <a:fillRect/>
          </a:stretch>
        </p:blipFill>
        <p:spPr>
          <a:xfrm rot="506895">
            <a:off x="601841" y="1600200"/>
            <a:ext cx="2880000" cy="4680000"/>
          </a:xfrm>
          <a:prstGeom prst="rect">
            <a:avLst/>
          </a:prstGeom>
        </p:spPr>
      </p:pic>
      <p:pic>
        <p:nvPicPr>
          <p:cNvPr id="8" name="Picture 7" descr="42145890_m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7" t="3358" r="15724" b="11132"/>
          <a:stretch>
            <a:fillRect/>
          </a:stretch>
        </p:blipFill>
        <p:spPr>
          <a:xfrm>
            <a:off x="3314700" y="2204356"/>
            <a:ext cx="2476500" cy="389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Making 1kg of cotton fabric uses: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81000" y="3276600"/>
            <a:ext cx="2133600" cy="903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>
                <a:latin typeface="Arial Rounded MT Bold" pitchFamily="34" charset="0"/>
              </a:rPr>
              <a:t>20,000 litres of water</a:t>
            </a:r>
            <a:endParaRPr lang="en-GB" sz="2400" dirty="0">
              <a:latin typeface="Arial Rounded MT Bol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05600" y="1524000"/>
            <a:ext cx="2438400" cy="12192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300g of chemicals e.g. pesticides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609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itchFamily="34" charset="0"/>
              </a:rPr>
              <a:t>150g of dyes</a:t>
            </a:r>
            <a:endParaRPr lang="en-GB" sz="24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524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itchFamily="34" charset="0"/>
              </a:rPr>
              <a:t>8 litres of oil</a:t>
            </a:r>
            <a:endParaRPr lang="en-GB" sz="2400" dirty="0">
              <a:latin typeface="Arial Rounded MT Bold" pitchFamily="34" charset="0"/>
            </a:endParaRPr>
          </a:p>
        </p:txBody>
      </p:sp>
      <p:pic>
        <p:nvPicPr>
          <p:cNvPr id="16" name="Picture 15" descr="41773308_m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30" t="9786" b="9785"/>
          <a:stretch>
            <a:fillRect/>
          </a:stretch>
        </p:blipFill>
        <p:spPr>
          <a:xfrm>
            <a:off x="265684" y="4114800"/>
            <a:ext cx="2553716" cy="2514600"/>
          </a:xfrm>
          <a:prstGeom prst="rect">
            <a:avLst/>
          </a:prstGeom>
        </p:spPr>
      </p:pic>
      <p:pic>
        <p:nvPicPr>
          <p:cNvPr id="15" name="Picture 14" descr="21399039_m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590800"/>
            <a:ext cx="5105400" cy="3460873"/>
          </a:xfrm>
          <a:prstGeom prst="roundRect">
            <a:avLst/>
          </a:prstGeom>
        </p:spPr>
      </p:pic>
      <p:pic>
        <p:nvPicPr>
          <p:cNvPr id="18" name="Content Placeholder 17" descr="32996721_ml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13"/>
          <a:stretch>
            <a:fillRect/>
          </a:stretch>
        </p:blipFill>
        <p:spPr>
          <a:xfrm>
            <a:off x="6019800" y="1143000"/>
            <a:ext cx="2819400" cy="2438400"/>
          </a:xfrm>
          <a:prstGeom prst="roundRect">
            <a:avLst/>
          </a:prstGeom>
        </p:spPr>
      </p:pic>
      <p:pic>
        <p:nvPicPr>
          <p:cNvPr id="20" name="Content Placeholder 19" descr="34753116_ml.jpg"/>
          <p:cNvPicPr>
            <a:picLocks noGrp="1" noChangeAspect="1"/>
          </p:cNvPicPr>
          <p:nvPr>
            <p:ph sz="half" idx="429496729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43000"/>
            <a:ext cx="3200400" cy="21336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685799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 Rounded MT Bold" pitchFamily="34" charset="0"/>
              </a:rPr>
              <a:t>Where does our waste go?</a:t>
            </a:r>
            <a:endParaRPr lang="en-GB" sz="3600" dirty="0">
              <a:latin typeface="Arial Rounded MT Bold" pitchFamily="34" charset="0"/>
            </a:endParaRPr>
          </a:p>
        </p:txBody>
      </p:sp>
      <p:pic>
        <p:nvPicPr>
          <p:cNvPr id="4" name="Content Placeholder 3" descr="Exeter EfW building 27.2.14.jpg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9" r="12903"/>
          <a:stretch>
            <a:fillRect/>
          </a:stretch>
        </p:blipFill>
        <p:spPr>
          <a:xfrm>
            <a:off x="457200" y="990600"/>
            <a:ext cx="4572627" cy="3708000"/>
          </a:xfrm>
          <a:prstGeom prst="roundRect">
            <a:avLst/>
          </a:prstGeom>
        </p:spPr>
      </p:pic>
      <p:pic>
        <p:nvPicPr>
          <p:cNvPr id="5" name="Picture 4" descr="lorry unloading - 2 compactors in rubbish 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1"/>
          <a:stretch>
            <a:fillRect/>
          </a:stretch>
        </p:blipFill>
        <p:spPr>
          <a:xfrm>
            <a:off x="5105400" y="3429000"/>
            <a:ext cx="3703381" cy="306000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5715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itchFamily="34" charset="0"/>
              </a:rPr>
              <a:t>Landfill site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105400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itchFamily="34" charset="0"/>
              </a:rPr>
              <a:t>Energy from Waste plant</a:t>
            </a:r>
            <a:endParaRPr lang="en-GB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167</Words>
  <Application>Microsoft Office PowerPoint</Application>
  <PresentationFormat>On-screen Show (4:3)</PresentationFormat>
  <Paragraphs>32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Material World</vt:lpstr>
      <vt:lpstr>PowerPoint Presentation</vt:lpstr>
      <vt:lpstr>Synthetic fibres -  40% of our clothes contain oil</vt:lpstr>
      <vt:lpstr>Natural fibres -  made from plants and animals</vt:lpstr>
      <vt:lpstr>Making 1kg of cotton fabric uses:</vt:lpstr>
      <vt:lpstr>Where does our waste go?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of Waste</dc:title>
  <dc:creator>Demelza Annison</dc:creator>
  <cp:lastModifiedBy>Heidi Diepold</cp:lastModifiedBy>
  <cp:revision>81</cp:revision>
  <dcterms:created xsi:type="dcterms:W3CDTF">2006-08-16T00:00:00Z</dcterms:created>
  <dcterms:modified xsi:type="dcterms:W3CDTF">2015-11-06T11:29:53Z</dcterms:modified>
</cp:coreProperties>
</file>