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84D153-C6FD-4446-9248-C574B7D50643}">
          <p14:sldIdLst>
            <p14:sldId id="256"/>
            <p14:sldId id="257"/>
            <p14:sldId id="258"/>
            <p14:sldId id="259"/>
            <p14:sldId id="260"/>
            <p14:sldId id="264"/>
            <p14:sldId id="261"/>
            <p14:sldId id="262"/>
            <p14:sldId id="263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192" autoAdjust="0"/>
  </p:normalViewPr>
  <p:slideViewPr>
    <p:cSldViewPr snapToGrid="0">
      <p:cViewPr varScale="1">
        <p:scale>
          <a:sx n="81" d="100"/>
          <a:sy n="81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736FF-398C-4868-B1BD-C7E53C34BFEB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836C6-BAEA-45FC-8688-A4CC7538F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6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open up the Litter Quiz </a:t>
            </a:r>
            <a:r>
              <a:rPr lang="en-GB" dirty="0" err="1"/>
              <a:t>Powerpoint</a:t>
            </a:r>
            <a:r>
              <a:rPr lang="en-GB" dirty="0"/>
              <a:t> to see how much your students can remember…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836C6-BAEA-45FC-8688-A4CC7538FA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D699-499C-4C7E-90B9-CBD77DD10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9DE67-0DE0-4182-947D-DC1762143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9DE2-8759-471E-845C-072290C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38E0-71EC-4D3B-BC5C-F9C44117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8F38-AF4B-4B92-BE15-B2309EC8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A05-2F62-42AD-8DEB-3250945B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49967-BFF0-4A7E-871F-820BDA91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7EEB4-74A2-464A-AAFD-6F8E18B4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621E-407F-4E6F-A4E0-445BAB19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79BF-45B8-4BB3-9DE8-F4E3B9BC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5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42334-5941-418B-801A-0ADE2DE09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EB881-5F09-4C81-8F78-F9294B283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850EA-06E2-4B6E-8E07-45A74DD8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B4EF-74D5-4CC1-AD6A-5C049CD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2C99-947B-48F1-AEA3-B641771B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EA-AB77-4801-A226-281C161C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A16A-48C1-4463-8250-8D1251E2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6D7F-726A-499C-875B-4E7458B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1B48-4A5F-4EA0-BC63-9F36AE63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839E8-E5CD-4F94-8F0E-6924175F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799B-4F5D-406E-9D00-CD0F4604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5EC71-4323-4F76-BE62-E59D78E89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AC77-1341-450D-9698-32A6E396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1826-316A-49F0-975F-448447EC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F11F-1AD8-43B0-BEEB-D1BB6D7F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9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7105-F189-46D3-BEC7-258A414D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577E-7031-4762-BA63-4ABA9474F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73447-C20A-4A5C-A928-3944C183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905BD-2744-4EE1-A8D8-548A7776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D41A3-AB7A-4BA4-8D9B-778B7F4A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FA885-CE1D-4AE9-A8B3-EA129201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1C38-B5F7-4ECD-B31E-28C6DD88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E95B9-920F-4E1B-9589-2BC6A51DA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7DCF7-4D67-4BB7-A08E-100BF211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588C3-B712-423E-B3AB-C6CFEA045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73ADC-36DE-4323-96A9-125EEB2C8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E84A8-B9AB-4790-8B2B-1EDCFB56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3A212-B0C1-4B18-90A4-1C4157F7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CE06C-403F-4DB4-9D41-634B1A9A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AFD1-0DA7-45EB-8A37-3DDB6F9D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DCF6F-B66C-4CA8-BEF0-FD195EEA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135C9-A1CE-4F9A-B6A7-01AAA74C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71950-462F-4139-BAC3-A2BAB66E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9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5911D-0E4F-4637-A9B0-B2B613E4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1E1A1-97BA-4034-9B1E-0AF65CC6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C43DC-156F-4E14-8F61-D6A424F3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5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B0D0-42DC-4E27-A40E-03D23113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D5E5-D2BC-4000-A9CB-F394FE9A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599E0-E46C-4E75-97AA-6EB405F32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72ACC-7498-4286-BE45-CDCB08C9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0A1AA-F5BC-4EC8-85A5-32BE1023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F9A4C-0FD0-405D-9AC0-B24B279E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2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EAE0-5EB8-4A30-B30D-FD340B17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A2F0E-3D77-40E9-850B-347C0846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37898-349F-4C7F-A19C-9F8F03656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3D567-7500-4815-826E-D5DBB4A5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D593F-BAA5-4BDA-B1DB-D2257410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A404B-F2CE-4996-A575-B3A8F5EE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7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39064-AE7F-487D-BB8F-E5F6D246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131D8-0633-4D73-9A37-98E1E15D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D530-EF87-4458-814A-C8D7E8B62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51AD0-292A-4594-AEF2-09DE5CE02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48EE-2ADC-4C4C-AED7-72E6A4B1C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goddard2011.wikispaces.com/Period+Seven+Mixed+Med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5B20-182F-4D22-A299-EA119417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99489"/>
            <a:ext cx="9144000" cy="105831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latin typeface="Arial Rounded MT Bold" panose="020F0704030504030204" pitchFamily="34" charset="0"/>
              </a:rPr>
              <a:t>Litter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661FE-8331-49C0-B52D-1251D28FE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390" y="5257800"/>
            <a:ext cx="8945217" cy="1156251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Lesson 1: What is litter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D26010-464E-4C2E-B8C8-ED8C56D6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E0C62-F8BE-4749-A8C1-6F16E86C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51" y="2327855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28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606D-9606-4CEA-B8C7-3EA2A9F8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64" y="676901"/>
            <a:ext cx="8534400" cy="150706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Litter quiz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AA0DE-4FAC-4DDC-8ED2-9ECE4CB3DB7B}"/>
              </a:ext>
            </a:extLst>
          </p:cNvPr>
          <p:cNvSpPr txBox="1"/>
          <p:nvPr/>
        </p:nvSpPr>
        <p:spPr>
          <a:xfrm>
            <a:off x="697464" y="2469320"/>
            <a:ext cx="9541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Let’s look at some litter facts, then we’ll answer some questions!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Study the next slide carefully.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F5C3C-E507-4ED4-BA05-8F2B7D35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722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0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A14B5-0F29-4580-89E0-BD845DDA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13" y="0"/>
            <a:ext cx="9720775" cy="68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0FE45-7C12-44FD-8FFD-367522E8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48" y="5645426"/>
            <a:ext cx="1022965" cy="108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19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6EAD-FD47-45B1-81F5-C44BA6FF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2469"/>
            <a:ext cx="10515600" cy="2852737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rial Rounded MT Bold" panose="020F0704030504030204" pitchFamily="34" charset="0"/>
              </a:rPr>
              <a:t>Open up Litter Quiz </a:t>
            </a:r>
            <a:r>
              <a:rPr lang="en-GB" sz="4800" dirty="0" err="1">
                <a:latin typeface="Arial Rounded MT Bold" panose="020F0704030504030204" pitchFamily="34" charset="0"/>
              </a:rPr>
              <a:t>Powerpoint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68AD9-9626-48DE-9464-DE44F5113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6725-75B2-435D-9E11-F938F62C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722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4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120-0C4E-434E-80E9-5EA43228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21" y="533400"/>
            <a:ext cx="10530440" cy="1143000"/>
          </a:xfrm>
        </p:spPr>
        <p:txBody>
          <a:bodyPr>
            <a:noAutofit/>
          </a:bodyPr>
          <a:lstStyle/>
          <a:p>
            <a:r>
              <a:rPr lang="en-GB" sz="5400" dirty="0">
                <a:latin typeface="Arial Rounded MT Bold" panose="020F0704030504030204" pitchFamily="34" charset="0"/>
              </a:rPr>
              <a:t>What have you learnt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6DBD5-B8D9-4D89-8492-1D6AA6A91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421" y="2154214"/>
            <a:ext cx="10530440" cy="342495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3200" dirty="0">
                <a:latin typeface="Arial Rounded MT Bold" panose="020F0704030504030204" pitchFamily="34" charset="0"/>
              </a:rPr>
              <a:t>What litter is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 Rounded MT Bold" panose="020F0704030504030204" pitchFamily="34" charset="0"/>
              </a:rPr>
              <a:t>Where litter might come from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 Rounded MT Bold" panose="020F0704030504030204" pitchFamily="34" charset="0"/>
              </a:rPr>
              <a:t>Some litter facts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 Rounded MT Bold" panose="020F0704030504030204" pitchFamily="34" charset="0"/>
              </a:rPr>
              <a:t>What we can do to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852ED-5273-4801-B36F-13B8736F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722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3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1407-2555-4F72-BB06-A960D69D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477385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do you think?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F6AECD-6C66-4BEC-876D-339EBCCA1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1E30FA-4B92-4CE8-967E-90A1D0FFB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799" y="1038868"/>
            <a:ext cx="4962913" cy="23662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F9E1B-0D0E-4F68-AA50-FD6AA0D2ECB2}"/>
              </a:ext>
            </a:extLst>
          </p:cNvPr>
          <p:cNvSpPr txBox="1"/>
          <p:nvPr/>
        </p:nvSpPr>
        <p:spPr>
          <a:xfrm>
            <a:off x="914937" y="3894250"/>
            <a:ext cx="4475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goddard2011.wikispaces.com/Period+Seven+Mixed+Media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F1A93-67A4-45E1-9093-6E2034F94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151176"/>
            <a:ext cx="4962912" cy="2793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73FCE-CA11-4730-B698-221EDAC4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63" y="4498095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6D14-868A-4725-B680-5B2D71E3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38299"/>
            <a:ext cx="60198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Turtle eating plastic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A1F710-9860-4607-A9A8-8D67C7F194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19" r="25919"/>
          <a:stretch>
            <a:fillRect/>
          </a:stretch>
        </p:blipFill>
        <p:spPr>
          <a:xfrm>
            <a:off x="0" y="0"/>
            <a:ext cx="4881701" cy="68475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5DD27-B31C-4512-9E77-19ABFE527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7130" y="1560376"/>
            <a:ext cx="6826458" cy="2879102"/>
          </a:xfrm>
        </p:spPr>
        <p:txBody>
          <a:bodyPr/>
          <a:lstStyle/>
          <a:p>
            <a:endParaRPr lang="en-GB" dirty="0"/>
          </a:p>
          <a:p>
            <a:r>
              <a:rPr lang="en-GB" sz="2000" dirty="0">
                <a:latin typeface="Arial Rounded MT Bold" panose="020F0704030504030204" pitchFamily="34" charset="0"/>
              </a:rPr>
              <a:t>This turtle thinks that the plastic bag is a jellyfish.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Why?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What do you think will happen to the turtle?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5811B-E40D-44EE-8698-1F265BC2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56" y="475300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8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6479D-0908-4CA7-B245-6E8252D5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9" y="140677"/>
            <a:ext cx="8764172" cy="6573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A067C-6E51-4EDF-AC39-4CBA715B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34" y="4842172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39F78-40AA-416E-B748-6506FB99D4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53389" cy="442622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DECAA2-C641-452F-A206-D53BB7215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389" y="0"/>
            <a:ext cx="5938611" cy="444156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803782-DBDA-4653-8BE2-DFB12FB24B4C}"/>
              </a:ext>
            </a:extLst>
          </p:cNvPr>
          <p:cNvSpPr txBox="1"/>
          <p:nvPr/>
        </p:nvSpPr>
        <p:spPr>
          <a:xfrm>
            <a:off x="112949" y="4744277"/>
            <a:ext cx="1040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Animals can easily get trapped in litter. Both these creatures were saved, but many will die.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A273A-5190-4BC5-A72B-6C8FD144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69" y="4744277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0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C749-D443-4E63-ACE6-93109FEE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Facts about litter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B45B-ADE2-4728-B81F-2B85C6D75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908" y="1690688"/>
            <a:ext cx="10143890" cy="4333161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23 million pieces of litter are dropped each day in the UK.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Over 5000 animals are hurt by litter in Britain each year.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If there wasn’t any litter then the money it takes to clear it up could fund 60,000 new nurses or teachers.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Plastic litter never disappears – it just breaks in to smaller and smaller pieces.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D5ED9-BC08-4901-BC77-E1D69F0F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120" y="4766255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845F-883F-4337-8823-94E7A76F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0816"/>
            <a:ext cx="8534401" cy="97515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can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EC444-818C-4FA2-8060-660B38E5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577009"/>
            <a:ext cx="9824761" cy="441739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Discuss what we could do in our local area….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F28FE-FD7F-40D8-BBC7-D95D3CDB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73" y="4779507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09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B5919-815A-43A4-89D1-7656D72D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76" y="339402"/>
            <a:ext cx="8534400" cy="150706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should we be doing?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54E5BB-0A13-4AEB-B94D-DACBCC63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255" y="1696278"/>
            <a:ext cx="9533216" cy="473102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Reducing</a:t>
            </a:r>
            <a:r>
              <a:rPr lang="en-GB" sz="3200" dirty="0">
                <a:latin typeface="Arial Rounded MT Bold" panose="020F0704030504030204" pitchFamily="34" charset="0"/>
              </a:rPr>
              <a:t> our waste!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Reusing</a:t>
            </a:r>
            <a:r>
              <a:rPr lang="en-GB" sz="3200" dirty="0">
                <a:latin typeface="Arial Rounded MT Bold" panose="020F0704030504030204" pitchFamily="34" charset="0"/>
              </a:rPr>
              <a:t> items where possible!</a:t>
            </a: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Recycling</a:t>
            </a:r>
            <a:r>
              <a:rPr lang="en-GB" sz="3200" dirty="0">
                <a:latin typeface="Arial Rounded MT Bold" panose="020F0704030504030204" pitchFamily="34" charset="0"/>
              </a:rPr>
              <a:t> our waste!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Putting non-recyclable waste in litter bins</a:t>
            </a:r>
          </a:p>
          <a:p>
            <a:r>
              <a:rPr lang="en-GB" sz="3200" dirty="0">
                <a:latin typeface="Arial Rounded MT Bold" panose="020F0704030504030204" pitchFamily="34" charset="0"/>
              </a:rPr>
              <a:t>Taking our litter home to recycle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Why not challenge yourself to have a waste free lunch or waste free picnic next time you go out?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EBA00-118B-4C6A-AE37-029B14D1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722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0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4263-47BC-4D62-9839-588974F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07" y="693897"/>
            <a:ext cx="9084018" cy="1507067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should councils be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3D0B-071F-4F3D-A687-EA356433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07" y="2200964"/>
            <a:ext cx="9084018" cy="3968659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Picking up waste from our homes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Providing recycling bins in towns and cities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Cleaning up litter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Let your local council know if they are not doing these well enough.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8044A-5A47-4842-AEE3-5C5553B73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8" y="48722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3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302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 Litter Pack</vt:lpstr>
      <vt:lpstr>What do you think?</vt:lpstr>
      <vt:lpstr>Turtle eating plastic</vt:lpstr>
      <vt:lpstr>PowerPoint Presentation</vt:lpstr>
      <vt:lpstr>PowerPoint Presentation</vt:lpstr>
      <vt:lpstr>Facts about litter</vt:lpstr>
      <vt:lpstr>What can we do?</vt:lpstr>
      <vt:lpstr>What should we be doing?</vt:lpstr>
      <vt:lpstr>What should councils be doing?</vt:lpstr>
      <vt:lpstr>Litter quiz</vt:lpstr>
      <vt:lpstr>PowerPoint Presentation</vt:lpstr>
      <vt:lpstr>Open up Litter Quiz Powerpoint</vt:lpstr>
      <vt:lpstr>What have you learnt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</dc:title>
  <dc:creator>Lucy Mottram</dc:creator>
  <cp:lastModifiedBy>Lucy Mottram</cp:lastModifiedBy>
  <cp:revision>17</cp:revision>
  <dcterms:created xsi:type="dcterms:W3CDTF">2018-04-23T10:09:47Z</dcterms:created>
  <dcterms:modified xsi:type="dcterms:W3CDTF">2024-05-28T13:50:32Z</dcterms:modified>
</cp:coreProperties>
</file>