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35" autoAdjust="0"/>
  </p:normalViewPr>
  <p:slideViewPr>
    <p:cSldViewPr snapToGrid="0">
      <p:cViewPr varScale="1">
        <p:scale>
          <a:sx n="81" d="100"/>
          <a:sy n="81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EA9E-3005-4994-97E8-D291AD742B43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4C95-0502-4B90-9B9C-04D3FBE89C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Jane Perkins – art from found objects - website: http://www.bluebowerbird.co.uk/info.htm. Can be booked to visit schools,</a:t>
            </a:r>
          </a:p>
          <a:p>
            <a:r>
              <a:rPr lang="en-GB" dirty="0"/>
              <a:t>James Lake – creates sculptures from cardboard – website: http://jameslakesculpture.co.uk/. </a:t>
            </a:r>
            <a:r>
              <a:rPr lang="en-GB"/>
              <a:t>Visits schools.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4C95-0502-4B90-9B9C-04D3FBE89C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2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6F2-1424-42EC-BCE9-6F92FD13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7" y="2084326"/>
            <a:ext cx="8637073" cy="2541431"/>
          </a:xfrm>
        </p:spPr>
        <p:txBody>
          <a:bodyPr/>
          <a:lstStyle/>
          <a:p>
            <a:r>
              <a:rPr lang="en-GB" dirty="0"/>
              <a:t>Litter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FA0DC-3031-4179-AD79-D820FD5F6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8" y="4912614"/>
            <a:ext cx="8637072" cy="977621"/>
          </a:xfrm>
        </p:spPr>
        <p:txBody>
          <a:bodyPr>
            <a:normAutofit/>
          </a:bodyPr>
          <a:lstStyle/>
          <a:p>
            <a:r>
              <a:rPr lang="en-GB" dirty="0"/>
              <a:t>Lesson 2: Creating art from litter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AB5D0C-172C-48E2-B22C-46BC319D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803AB-5AC8-4A3E-9CF4-2148E839224E}"/>
              </a:ext>
            </a:extLst>
          </p:cNvPr>
          <p:cNvCxnSpPr>
            <a:cxnSpLocks/>
          </p:cNvCxnSpPr>
          <p:nvPr/>
        </p:nvCxnSpPr>
        <p:spPr>
          <a:xfrm>
            <a:off x="2417777" y="4769185"/>
            <a:ext cx="8488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03A2BF5-B357-4FB9-AEBE-13DB123D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6" y="3040980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0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7577-D37D-4077-AB59-5F436E81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F07F-DEFE-4EA6-AB9B-96AC22F0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your art – be your own art critic…..</a:t>
            </a:r>
          </a:p>
          <a:p>
            <a:endParaRPr lang="en-GB" dirty="0"/>
          </a:p>
          <a:p>
            <a:r>
              <a:rPr lang="en-GB" dirty="0"/>
              <a:t>What could you have done better?</a:t>
            </a:r>
          </a:p>
          <a:p>
            <a:r>
              <a:rPr lang="en-GB" dirty="0"/>
              <a:t>Are you pleased with how it has turned out?</a:t>
            </a:r>
          </a:p>
          <a:p>
            <a:r>
              <a:rPr lang="en-GB" dirty="0"/>
              <a:t>Would you like to display it in our classroom art gallery?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F8018-5C6D-4954-B6B5-96116A63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41" y="4060773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5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EFC4-CE85-4B2C-84E5-7F7BC946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litter be 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DFC0-281B-4685-A3DB-BAF33EDC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Many great artists have created art from discarded or “found” objects:</a:t>
            </a:r>
          </a:p>
          <a:p>
            <a:pPr lvl="1"/>
            <a:r>
              <a:rPr lang="en-GB" sz="2000" dirty="0"/>
              <a:t>Jean Miro</a:t>
            </a:r>
          </a:p>
          <a:p>
            <a:pPr lvl="1"/>
            <a:r>
              <a:rPr lang="en-GB" sz="2000" dirty="0"/>
              <a:t>Picasso</a:t>
            </a:r>
          </a:p>
          <a:p>
            <a:pPr lvl="1"/>
            <a:r>
              <a:rPr lang="en-GB" sz="2000" dirty="0"/>
              <a:t>Salvador Dali</a:t>
            </a:r>
          </a:p>
          <a:p>
            <a:pPr lvl="1"/>
            <a:r>
              <a:rPr lang="en-GB" sz="2000" dirty="0"/>
              <a:t>Kurt </a:t>
            </a:r>
            <a:r>
              <a:rPr lang="en-GB" sz="2000" dirty="0" err="1"/>
              <a:t>Schwitters</a:t>
            </a:r>
            <a:endParaRPr lang="en-GB" sz="2000" dirty="0"/>
          </a:p>
          <a:p>
            <a:pPr lvl="1"/>
            <a:endParaRPr lang="en-GB" sz="2000" dirty="0"/>
          </a:p>
          <a:p>
            <a:r>
              <a:rPr lang="en-GB" dirty="0"/>
              <a:t>There are many local artists who reuse objects including:</a:t>
            </a:r>
          </a:p>
          <a:p>
            <a:pPr lvl="1"/>
            <a:r>
              <a:rPr lang="en-GB" sz="2000" dirty="0"/>
              <a:t>Jane Perkins</a:t>
            </a:r>
          </a:p>
          <a:p>
            <a:pPr lvl="1"/>
            <a:r>
              <a:rPr lang="en-GB" sz="2000" dirty="0"/>
              <a:t>James 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DA773-9449-486E-AFFA-76311C2C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42" y="4100530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38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75EBCF-910C-417D-860F-D320A93F4E82}"/>
              </a:ext>
            </a:extLst>
          </p:cNvPr>
          <p:cNvSpPr txBox="1"/>
          <p:nvPr/>
        </p:nvSpPr>
        <p:spPr>
          <a:xfrm>
            <a:off x="543340" y="4585253"/>
            <a:ext cx="1020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Pablo Picasso, 1942, </a:t>
            </a:r>
          </a:p>
          <a:p>
            <a:r>
              <a:rPr lang="en-GB" i="1" dirty="0"/>
              <a:t>Tête de </a:t>
            </a:r>
            <a:r>
              <a:rPr lang="en-GB" i="1" dirty="0" err="1"/>
              <a:t>taureau</a:t>
            </a:r>
            <a:r>
              <a:rPr lang="en-GB" dirty="0"/>
              <a:t> (</a:t>
            </a:r>
            <a:r>
              <a:rPr lang="en-GB" i="1" dirty="0"/>
              <a:t>Bull's Head</a:t>
            </a:r>
            <a:r>
              <a:rPr lang="en-GB" dirty="0"/>
              <a:t>), </a:t>
            </a:r>
          </a:p>
          <a:p>
            <a:r>
              <a:rPr lang="en-GB" dirty="0"/>
              <a:t>bicycle seat and handlebars, 33.5 x 43.5 x 19 cm, </a:t>
            </a:r>
          </a:p>
          <a:p>
            <a:r>
              <a:rPr lang="en-GB" dirty="0" err="1"/>
              <a:t>Musée</a:t>
            </a:r>
            <a:r>
              <a:rPr lang="en-GB" dirty="0"/>
              <a:t> Picasso, Paris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83F5B-64A2-4B66-BC87-0E951F8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818" y="817345"/>
            <a:ext cx="6374228" cy="4246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16E25-AE1B-40BA-B016-B87CD3E8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76" y="4128357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9F56A-6653-4609-99C8-532B6962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73" y="730348"/>
            <a:ext cx="4459459" cy="4574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88789-8F8F-4A5D-8A7A-73669DCC67D1}"/>
              </a:ext>
            </a:extLst>
          </p:cNvPr>
          <p:cNvSpPr txBox="1"/>
          <p:nvPr/>
        </p:nvSpPr>
        <p:spPr>
          <a:xfrm>
            <a:off x="397565" y="4505739"/>
            <a:ext cx="32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Kurt </a:t>
            </a:r>
            <a:r>
              <a:rPr lang="en-GB" dirty="0" err="1"/>
              <a:t>Schwitters</a:t>
            </a:r>
            <a:r>
              <a:rPr lang="en-GB" dirty="0"/>
              <a:t>, 1940</a:t>
            </a:r>
          </a:p>
          <a:p>
            <a:r>
              <a:rPr lang="en-GB" i="1" dirty="0" err="1"/>
              <a:t>Fredlyst</a:t>
            </a:r>
            <a:r>
              <a:rPr lang="en-GB" i="1" dirty="0"/>
              <a:t> with yellow artificial bone</a:t>
            </a:r>
          </a:p>
          <a:p>
            <a:r>
              <a:rPr lang="en-GB" dirty="0"/>
              <a:t>Collage</a:t>
            </a:r>
          </a:p>
          <a:p>
            <a:r>
              <a:rPr lang="en-GB" dirty="0"/>
              <a:t>Sprengel Museum, Hannover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4FE44-288B-4E2B-B7C1-D96B5DD7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276" y="4074026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15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420B8-3217-4225-9AC2-28AA1BC5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745" y="1082920"/>
            <a:ext cx="6355812" cy="5023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D4940-5483-4ED7-90AC-C91F47A2F282}"/>
              </a:ext>
            </a:extLst>
          </p:cNvPr>
          <p:cNvSpPr txBox="1"/>
          <p:nvPr/>
        </p:nvSpPr>
        <p:spPr>
          <a:xfrm>
            <a:off x="545377" y="4173619"/>
            <a:ext cx="234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Salvador Dali, 1936</a:t>
            </a:r>
          </a:p>
          <a:p>
            <a:r>
              <a:rPr lang="en-GB" i="1" dirty="0"/>
              <a:t>Lobster telephone</a:t>
            </a:r>
          </a:p>
          <a:p>
            <a:r>
              <a:rPr lang="en-GB" dirty="0"/>
              <a:t>Steel, plaster, rubber, resin and paper</a:t>
            </a:r>
          </a:p>
          <a:p>
            <a:r>
              <a:rPr lang="en-GB" dirty="0"/>
              <a:t>178 x 330 x 178 mm</a:t>
            </a:r>
          </a:p>
          <a:p>
            <a:r>
              <a:rPr lang="en-GB" dirty="0"/>
              <a:t>Tate, London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501DE-1A60-44DC-B808-138A97A6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790" y="4114965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90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B1C37-41DC-47A0-8534-10E97011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751" y="363782"/>
            <a:ext cx="4107766" cy="5239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9BC6E-1FFD-409B-BDE9-2A057A80ABDA}"/>
              </a:ext>
            </a:extLst>
          </p:cNvPr>
          <p:cNvSpPr txBox="1"/>
          <p:nvPr/>
        </p:nvSpPr>
        <p:spPr>
          <a:xfrm>
            <a:off x="351692" y="3671668"/>
            <a:ext cx="3080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Anon, 2018</a:t>
            </a:r>
          </a:p>
          <a:p>
            <a:r>
              <a:rPr lang="en-GB" i="1" dirty="0"/>
              <a:t>Handmade Greeting Card upcycled from Cheez-it packaging litter.</a:t>
            </a:r>
          </a:p>
          <a:p>
            <a:r>
              <a:rPr lang="en-GB" dirty="0"/>
              <a:t>Acrylic &amp; crisp packaging</a:t>
            </a:r>
          </a:p>
          <a:p>
            <a:r>
              <a:rPr lang="en-GB" dirty="0"/>
              <a:t>Museum of Litter, Etsy (online)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F909-0B65-429C-8607-199741D8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37" y="4021017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4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AFAB3-DA3D-48BA-9CA9-51D2ADB9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91" y="450324"/>
            <a:ext cx="8606514" cy="3969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A763F7-FB4F-4A38-8331-6AD5D780AD5B}"/>
              </a:ext>
            </a:extLst>
          </p:cNvPr>
          <p:cNvSpPr/>
          <p:nvPr/>
        </p:nvSpPr>
        <p:spPr>
          <a:xfrm>
            <a:off x="120245" y="4516543"/>
            <a:ext cx="39599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Richard Lang and Judith Selby Lang, 2008</a:t>
            </a:r>
          </a:p>
          <a:p>
            <a:r>
              <a:rPr lang="en-US" altLang="en-US" i="1" dirty="0"/>
              <a:t>Bottles (horizontal) </a:t>
            </a:r>
          </a:p>
          <a:p>
            <a:r>
              <a:rPr lang="en-US" altLang="en-US" dirty="0"/>
              <a:t>Beach litter</a:t>
            </a:r>
          </a:p>
          <a:p>
            <a:r>
              <a:rPr lang="en-US" altLang="en-US" dirty="0"/>
              <a:t>15.5" x 33.5" 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0EED1DF-8C2A-489D-B53B-24F226019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92726"/>
            <a:ext cx="560939" cy="358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77725" tIns="228528" rIns="27772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1C9B8-9977-4D42-BAFF-F1CFE639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60" y="4047521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9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9B34F-9E7B-4910-BD14-D8FC5259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93" y="238366"/>
            <a:ext cx="5201393" cy="56690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86CF9A-936D-4FAE-9ED9-26273AA21D6C}"/>
              </a:ext>
            </a:extLst>
          </p:cNvPr>
          <p:cNvSpPr/>
          <p:nvPr/>
        </p:nvSpPr>
        <p:spPr>
          <a:xfrm>
            <a:off x="120246" y="4516543"/>
            <a:ext cx="2955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Jane Perkins, 2010</a:t>
            </a:r>
          </a:p>
          <a:p>
            <a:r>
              <a:rPr lang="en-GB" altLang="en-US" i="1" dirty="0"/>
              <a:t>Cockatoo</a:t>
            </a:r>
            <a:endParaRPr lang="en-US" altLang="en-US" i="1" dirty="0"/>
          </a:p>
          <a:p>
            <a:r>
              <a:rPr lang="en-US" altLang="en-US" dirty="0"/>
              <a:t>Assorted plastic waste</a:t>
            </a:r>
          </a:p>
          <a:p>
            <a:r>
              <a:rPr lang="en-GB" dirty="0"/>
              <a:t>74cm x 69cm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67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8CE1-D953-4C1C-8FA7-E9B46647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DE03-491A-4589-8B50-ECC771C3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what you would like to create …………</a:t>
            </a:r>
          </a:p>
          <a:p>
            <a:r>
              <a:rPr lang="en-GB" dirty="0"/>
              <a:t>Collect your resources: </a:t>
            </a:r>
          </a:p>
          <a:p>
            <a:pPr lvl="2"/>
            <a:r>
              <a:rPr lang="en-GB" sz="2000" dirty="0"/>
              <a:t>Paper,</a:t>
            </a:r>
          </a:p>
          <a:p>
            <a:pPr lvl="2"/>
            <a:r>
              <a:rPr lang="en-GB" sz="2000" dirty="0"/>
              <a:t>Glue,</a:t>
            </a:r>
          </a:p>
          <a:p>
            <a:pPr lvl="2"/>
            <a:r>
              <a:rPr lang="en-GB" sz="2000" dirty="0"/>
              <a:t>Litter (this has been washed and checked for sharp edges)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Now – go and create your work of art!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F34B2-696F-4C27-B212-82E2AE65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05" y="4047521"/>
            <a:ext cx="1761897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105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66</TotalTime>
  <Words>308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Litter Pack</vt:lpstr>
      <vt:lpstr>Can litter be 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you do?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art</dc:title>
  <dc:creator>Lucy Mottram</dc:creator>
  <cp:lastModifiedBy>Lucy Mottram</cp:lastModifiedBy>
  <cp:revision>8</cp:revision>
  <dcterms:created xsi:type="dcterms:W3CDTF">2018-04-23T14:51:26Z</dcterms:created>
  <dcterms:modified xsi:type="dcterms:W3CDTF">2024-05-28T13:54:50Z</dcterms:modified>
</cp:coreProperties>
</file>